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26713-684C-B613-7A94-6161858B5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932615-449B-77A9-84C8-12D7724CAA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D3323-4448-B66E-5FAC-DD751C4F2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00AB-DB27-45C5-B49B-373F87DA47B7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0508F7-E18E-77F9-9B90-05715B75B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BEA620-5D27-5EE7-2603-A8703F21E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17370-9601-4362-9F98-1F30F626F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379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33D08-5C8E-9B44-2EB6-62FB9537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168B5F-9AF5-8D9F-D7C3-B7DCD74BFE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C125F-51F8-77C0-C0BB-2A7952175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00AB-DB27-45C5-B49B-373F87DA47B7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45376-8046-38DA-E22E-73E5A8D9F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50342-B5C4-E35F-FAF8-E1213EC08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17370-9601-4362-9F98-1F30F626F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242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3569E4-53BE-5DBF-B408-E4567A0F51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D57746-B4AC-5BA6-12BD-CFA852E32D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5AF36-6FCF-E11D-DDF9-EAE4154CC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00AB-DB27-45C5-B49B-373F87DA47B7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44542-C546-EAFB-E270-929E69F84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9E3D3-5079-2ABE-CF2C-3C06FD340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17370-9601-4362-9F98-1F30F626F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884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07807-951E-499F-3479-6E717FE16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AFB8D-7DDB-CD18-348F-435885025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4AA6D-B4F6-9104-78B7-E2119029F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00AB-DB27-45C5-B49B-373F87DA47B7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E1C3C2-51AF-0F35-9CFE-D32C35581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DDD0A-7C5B-3D50-96BD-B5F1D57C2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17370-9601-4362-9F98-1F30F626F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98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9FF88-0C10-2CD7-7F79-8FDFC54E9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F575F-1B77-D534-82BA-8122EFCB28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63D0F-2D10-2581-FAF9-B65A30FB7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00AB-DB27-45C5-B49B-373F87DA47B7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72C37-A61E-92CB-5D41-B4EAEAFDF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F81F5-D9B0-3FD1-6E3D-DC7BFDA4C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17370-9601-4362-9F98-1F30F626F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493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3177A-1C43-A6A2-B8E0-8EBC06627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C8330-A4F2-EAD1-8335-80A55D9628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B28C1C-AABB-65E3-6EDB-1ED6D3FFB0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89EEE5-0058-53FA-84BD-969E4B8D8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00AB-DB27-45C5-B49B-373F87DA47B7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DC1157-F514-957F-E97E-A1EA74601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8056C-3820-6FA3-5DC7-8C60460D9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17370-9601-4362-9F98-1F30F626F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91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285C4-D457-6E52-DD7A-A86FAF3A6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11DD2-FF7F-BB20-E004-7CC8CF3BF8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D52A52-196F-0CF1-E9F8-70157218B2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F6D363-832B-BEF9-E135-5D54497D63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D676BA-885E-DBF0-9358-C0DF5AC338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F77F59-344D-2050-ACE4-1C58DB49D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00AB-DB27-45C5-B49B-373F87DA47B7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B67B62-135C-8E66-CBF6-AE682F0A0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86F240-2DA2-A557-BB5A-3CFD23417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17370-9601-4362-9F98-1F30F626F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91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187C3-496F-CC1B-EF2D-26D031B73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91C90A-4F21-1683-2D6F-BC480E767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00AB-DB27-45C5-B49B-373F87DA47B7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55275C-FFFD-B97A-7FA3-82A189193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4F71F-7F82-1B9B-7583-ADC14D167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17370-9601-4362-9F98-1F30F626F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639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D012C7-B136-507C-323E-99BFA059D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00AB-DB27-45C5-B49B-373F87DA47B7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DBE1D7-6521-F5D2-9270-651798DEF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7DB2CD-A307-0E8C-2A41-110C845FF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17370-9601-4362-9F98-1F30F626F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145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BFFE4-483E-4C71-645B-0BF77CDEF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4B6C1-4DDB-F5A5-820F-837B40D98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C947DD-4137-6131-9B5C-824961EE6D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CF7295-4A76-569D-11A6-C9DD30827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00AB-DB27-45C5-B49B-373F87DA47B7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4657E2-5EB0-92C9-DB16-D3ACC7F4D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33249E-49D6-29AC-CEDC-C7F92C4A9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17370-9601-4362-9F98-1F30F626F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362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1B5B7-4181-70D3-FE64-56497DC3D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CDC7BA-9187-9645-CBD0-D7459DBAC7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FD1B3-9120-CBC6-B697-FAE39BCF76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05C491-A92E-5A34-E3D1-101BCF08C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B00AB-DB27-45C5-B49B-373F87DA47B7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D557C6-68C3-4530-B7C9-D9831E6F2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378F5B-F369-A2EC-C1A6-73BF0A363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17370-9601-4362-9F98-1F30F626F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338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B327AB-E603-AE82-5297-21F176CCD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48653-7F4B-33BA-0133-918B6B790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742070-E60E-CCEA-BD2A-856E05D2FB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B00AB-DB27-45C5-B49B-373F87DA47B7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1BA64-9956-F6C1-8002-F9C2BAC71F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542B0-E368-B3E4-634C-36D56EBC8F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17370-9601-4362-9F98-1F30F626F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363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EAF19-47F2-8D7B-3E87-5F2F5B0FBF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886E05-9B2B-4EC3-C85C-95508BA2A6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nitial Review Licensing Specialist Completed">
            <a:hlinkClick r:id="" action="ppaction://media"/>
            <a:extLst>
              <a:ext uri="{FF2B5EF4-FFF2-40B4-BE49-F238E27FC236}">
                <a16:creationId xmlns:a16="http://schemas.microsoft.com/office/drawing/2014/main" id="{08FB2CD7-FDF0-E8AE-E3CE-F898D5D62A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3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Oliver, Lisa</dc:creator>
  <cp:lastModifiedBy>Oliver, Lisa</cp:lastModifiedBy>
  <cp:revision>1</cp:revision>
  <dcterms:created xsi:type="dcterms:W3CDTF">2024-12-16T15:51:59Z</dcterms:created>
  <dcterms:modified xsi:type="dcterms:W3CDTF">2024-12-16T15:55:56Z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a60d57e-af5b-4752-ac57-3e4f28ca11dc_Enabled">
    <vt:lpwstr>true</vt:lpwstr>
  </property>
  <property fmtid="{D5CDD505-2E9C-101B-9397-08002B2CF9AE}" pid="3" name="MSIP_Label_ea60d57e-af5b-4752-ac57-3e4f28ca11dc_SetDate">
    <vt:lpwstr>2024-12-16T15:55:55Z</vt:lpwstr>
  </property>
  <property fmtid="{D5CDD505-2E9C-101B-9397-08002B2CF9AE}" pid="4" name="MSIP_Label_ea60d57e-af5b-4752-ac57-3e4f28ca11dc_Method">
    <vt:lpwstr>Standard</vt:lpwstr>
  </property>
  <property fmtid="{D5CDD505-2E9C-101B-9397-08002B2CF9AE}" pid="5" name="MSIP_Label_ea60d57e-af5b-4752-ac57-3e4f28ca11dc_Name">
    <vt:lpwstr>ea60d57e-af5b-4752-ac57-3e4f28ca11dc</vt:lpwstr>
  </property>
  <property fmtid="{D5CDD505-2E9C-101B-9397-08002B2CF9AE}" pid="6" name="MSIP_Label_ea60d57e-af5b-4752-ac57-3e4f28ca11dc_SiteId">
    <vt:lpwstr>36da45f1-dd2c-4d1f-af13-5abe46b99921</vt:lpwstr>
  </property>
  <property fmtid="{D5CDD505-2E9C-101B-9397-08002B2CF9AE}" pid="7" name="MSIP_Label_ea60d57e-af5b-4752-ac57-3e4f28ca11dc_ActionId">
    <vt:lpwstr>6d3a25fb-b636-42ba-81e8-a2d680936370</vt:lpwstr>
  </property>
  <property fmtid="{D5CDD505-2E9C-101B-9397-08002B2CF9AE}" pid="8" name="MSIP_Label_ea60d57e-af5b-4752-ac57-3e4f28ca11dc_ContentBits">
    <vt:lpwstr>0</vt:lpwstr>
  </property>
</Properties>
</file>